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9" autoAdjust="0"/>
    <p:restoredTop sz="94660"/>
  </p:normalViewPr>
  <p:slideViewPr>
    <p:cSldViewPr snapToGrid="0">
      <p:cViewPr varScale="1">
        <p:scale>
          <a:sx n="81" d="100"/>
          <a:sy n="81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10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84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30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313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23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19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74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98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3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9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056BF-8900-457E-B938-DF6912521432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F8128-F3EA-47D1-81AE-7AB033ABB2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73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25596" y="1536174"/>
            <a:ext cx="9740808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How to Add Signature </a:t>
            </a:r>
          </a:p>
          <a:p>
            <a:pPr algn="ctr"/>
            <a:r>
              <a:rPr lang="en-US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in </a:t>
            </a:r>
          </a:p>
          <a:p>
            <a:pPr algn="ctr"/>
            <a:r>
              <a:rPr lang="en-US" sz="8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Lotus Notes</a:t>
            </a:r>
            <a:endParaRPr lang="en-US" sz="8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795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993" y="2030680"/>
            <a:ext cx="7600950" cy="3200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4395" y="581891"/>
            <a:ext cx="5011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Step-1</a:t>
            </a:r>
          </a:p>
          <a:p>
            <a:endParaRPr lang="en-IN" dirty="0"/>
          </a:p>
          <a:p>
            <a:r>
              <a:rPr lang="en-IN" dirty="0" smtClean="0"/>
              <a:t>Go to More </a:t>
            </a:r>
            <a:r>
              <a:rPr lang="en-IN" dirty="0" smtClean="0">
                <a:sym typeface="Wingdings" panose="05000000000000000000" pitchFamily="2" charset="2"/>
              </a:rPr>
              <a:t> Click on Preferences…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19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4395" y="581891"/>
            <a:ext cx="34319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Step-2</a:t>
            </a:r>
          </a:p>
          <a:p>
            <a:endParaRPr lang="en-IN" dirty="0"/>
          </a:p>
          <a:p>
            <a:r>
              <a:rPr lang="en-IN" dirty="0" smtClean="0"/>
              <a:t>Click on</a:t>
            </a:r>
            <a:r>
              <a:rPr lang="en-IN" dirty="0" smtClean="0"/>
              <a:t> </a:t>
            </a:r>
            <a:r>
              <a:rPr lang="en-IN" b="1" dirty="0" smtClean="0"/>
              <a:t>Signature</a:t>
            </a:r>
          </a:p>
          <a:p>
            <a:endParaRPr lang="en-IN" dirty="0" smtClean="0"/>
          </a:p>
          <a:p>
            <a:r>
              <a:rPr lang="en-IN" dirty="0" smtClean="0"/>
              <a:t>Type complete contact details in below given space</a:t>
            </a:r>
          </a:p>
          <a:p>
            <a:endParaRPr lang="en-IN" dirty="0"/>
          </a:p>
          <a:p>
            <a:r>
              <a:rPr lang="en-IN" dirty="0" smtClean="0"/>
              <a:t>Check Mark </a:t>
            </a:r>
            <a:r>
              <a:rPr lang="en-IN" dirty="0" smtClean="0"/>
              <a:t>on Automatically append a signature to the bottom of my outgoing mail messages</a:t>
            </a:r>
            <a:endParaRPr lang="en-IN" dirty="0" smtClean="0"/>
          </a:p>
          <a:p>
            <a:endParaRPr lang="en-IN" b="1" dirty="0" smtClean="0"/>
          </a:p>
          <a:p>
            <a:r>
              <a:rPr lang="en-IN" dirty="0" smtClean="0"/>
              <a:t>Click on OK button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1667" y="361950"/>
            <a:ext cx="7515225" cy="649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22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0861476">
            <a:off x="2786049" y="1661049"/>
            <a:ext cx="642990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Thanks</a:t>
            </a:r>
            <a:endParaRPr lang="en-US" sz="16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3428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RSWM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Vinod Sharma</dc:creator>
  <cp:lastModifiedBy>Vinod Sharma</cp:lastModifiedBy>
  <cp:revision>2</cp:revision>
  <dcterms:created xsi:type="dcterms:W3CDTF">2021-10-30T04:55:34Z</dcterms:created>
  <dcterms:modified xsi:type="dcterms:W3CDTF">2021-10-30T05:01:40Z</dcterms:modified>
</cp:coreProperties>
</file>